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5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2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93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7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54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0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96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1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75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3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68691-66C9-49E4-807D-2E6EC348E5AE}" type="datetimeFigureOut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3BDC-50BE-442D-9C13-3BA2E009E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93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59853F-899B-4F57-BAF5-4C506EE50FC9}"/>
              </a:ext>
            </a:extLst>
          </p:cNvPr>
          <p:cNvSpPr txBox="1"/>
          <p:nvPr/>
        </p:nvSpPr>
        <p:spPr>
          <a:xfrm flipH="1">
            <a:off x="2966013" y="2176621"/>
            <a:ext cx="925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テスト</a:t>
            </a:r>
          </a:p>
        </p:txBody>
      </p:sp>
    </p:spTree>
    <p:extLst>
      <p:ext uri="{BB962C8B-B14F-4D97-AF65-F5344CB8AC3E}">
        <p14:creationId xmlns:p14="http://schemas.microsoft.com/office/powerpoint/2010/main" val="456180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fujii</dc:creator>
  <cp:lastModifiedBy> </cp:lastModifiedBy>
  <cp:revision>1</cp:revision>
  <dcterms:created xsi:type="dcterms:W3CDTF">2020-04-15T05:17:53Z</dcterms:created>
  <dcterms:modified xsi:type="dcterms:W3CDTF">2020-04-15T05:18:36Z</dcterms:modified>
</cp:coreProperties>
</file>